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8" r:id="rId2"/>
    <p:sldId id="258" r:id="rId3"/>
    <p:sldId id="259" r:id="rId4"/>
    <p:sldId id="260" r:id="rId5"/>
    <p:sldId id="261" r:id="rId6"/>
    <p:sldId id="262" r:id="rId7"/>
    <p:sldId id="269" r:id="rId8"/>
    <p:sldId id="265" r:id="rId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7D6AEEE-80AE-45F5-B0C1-03EC6703EBEC}" type="datetime1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2018/10/21</a:t>
            </a:fld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63FFE7F-C917-439A-8026-3D301EB5CC28}" type="slidenum">
              <a:rPr lang="en-US" altLang="zh-CN" smtClean="0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C9107BB-3F47-434C-BE77-47D94BAB513A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4EC0B30D-C07A-425B-A90C-BA7BEB191079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43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6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58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56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935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31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878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69F970-93FA-4AFF-87A5-BEB5CA01C077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vert"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172C13-4AE7-4B41-B582-A97567408A5C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C76DBF-78C9-4475-A3BA-E31A3A243D8C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5E02884-1809-4752-A1A9-4F5AABF54213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063C2D-4F8D-44DC-B579-0D2980C3ECD2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A4FCF24-81C4-4F04-8AB0-76A18E759727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14244D-EED5-47D9-B241-526C3FAAFEC3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A40FBA5-9F93-4A79-8F1A-C9346F5020FA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F0DB4216-48AD-43BF-8EAD-72BFC81476CA}" type="datetime1">
              <a:rPr lang="zh-CN" altLang="en-US" smtClean="0"/>
              <a:pPr/>
              <a:t>2018/10/21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1490" y="2052650"/>
            <a:ext cx="10341238" cy="1464906"/>
          </a:xfrm>
        </p:spPr>
        <p:txBody>
          <a:bodyPr rtlCol="0">
            <a:normAutofit/>
          </a:bodyPr>
          <a:lstStyle/>
          <a:p>
            <a:r>
              <a:rPr lang="en-US" altLang="zh-CN" sz="6000" b="1" i="1" dirty="0">
                <a:solidFill>
                  <a:schemeClr val="bg2"/>
                </a:solidFill>
                <a:latin typeface="Bahnschrift SemiBold SemiConden" panose="020B0502040204020203" pitchFamily="34" charset="0"/>
              </a:rPr>
              <a:t>Love Memorial manual with  you .</a:t>
            </a:r>
            <a:endParaRPr lang="zh-CN" altLang="en-US" sz="6000" dirty="0"/>
          </a:p>
        </p:txBody>
      </p:sp>
      <p:pic>
        <p:nvPicPr>
          <p:cNvPr id="4" name="赵海洋 - 夜色钢琴曲—也许是天意">
            <a:hlinkClick r:id="" action="ppaction://media"/>
            <a:extLst>
              <a:ext uri="{FF2B5EF4-FFF2-40B4-BE49-F238E27FC236}">
                <a16:creationId xmlns:a16="http://schemas.microsoft.com/office/drawing/2014/main" id="{56D1A6DF-FD7B-4C86-A0FF-48EA69CE8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047" y="63005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相遇与相识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5F77B8-8699-495E-A3C5-0407D7BE4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92" y="186431"/>
            <a:ext cx="4609085" cy="649845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BE171B-E114-4CC7-B7E8-E9AB30B56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917325"/>
            <a:ext cx="5237825" cy="425408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8985" y="238443"/>
            <a:ext cx="10058400" cy="1188720"/>
          </a:xfrm>
        </p:spPr>
        <p:txBody>
          <a:bodyPr rtlCol="0"/>
          <a:lstStyle/>
          <a:p>
            <a:pPr rtl="0"/>
            <a:r>
              <a:rPr lang="en-US" altLang="zh-CN" sz="48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The</a:t>
            </a:r>
            <a:r>
              <a:rPr lang="zh-CN" altLang="en-US" sz="48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48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days we went through together</a:t>
            </a:r>
            <a:r>
              <a:rPr lang="en-US" altLang="zh-CN" dirty="0">
                <a:solidFill>
                  <a:schemeClr val="accent1"/>
                </a:solidFill>
              </a:rPr>
              <a:t>.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F3065A-A734-4C76-AD09-B2E9EC9AB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664" y="1427163"/>
            <a:ext cx="3706721" cy="5345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BA2B86-D0FA-451C-B356-ADAF0B722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8" y="1427163"/>
            <a:ext cx="6223972" cy="54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447993"/>
            <a:ext cx="10058400" cy="1188720"/>
          </a:xfrm>
        </p:spPr>
        <p:txBody>
          <a:bodyPr rtlCol="0"/>
          <a:lstStyle/>
          <a:p>
            <a:pPr rtl="0"/>
            <a:r>
              <a:rPr lang="en-US" altLang="zh-CN" dirty="0"/>
              <a:t>Later…...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379E740-20E3-4562-AEA6-1788CA970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0" y="2017244"/>
            <a:ext cx="5688549" cy="3964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5C0A63-51BA-460D-A949-7880451A56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57" y="779463"/>
            <a:ext cx="5141893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be with the fool forever.</a:t>
            </a:r>
            <a:endParaRPr lang="zh-CN" altLang="en-US" sz="5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E9781C-02CB-4384-95B8-02B86104F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99" y="1646238"/>
            <a:ext cx="9799602" cy="50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91274" y="342749"/>
            <a:ext cx="8686800" cy="438912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28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Living with flower</a:t>
            </a:r>
            <a:endParaRPr lang="zh-CN" altLang="en-US" sz="2800" dirty="0">
              <a:solidFill>
                <a:schemeClr val="accent1"/>
              </a:solidFill>
              <a:latin typeface="Verdana" panose="020B060403050404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1948DE-9B9D-4567-89DA-6D91CCE47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12" y="-165974"/>
            <a:ext cx="3299746" cy="45876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720555-E2C6-4F50-809B-FF1D75ACA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93" y="1729296"/>
            <a:ext cx="4282811" cy="5128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43359-D5A3-4A5B-B493-CEC618167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18" y="1005333"/>
            <a:ext cx="3406435" cy="58526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BC152A-54ED-4B10-B751-B29885FBF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29" y="780804"/>
            <a:ext cx="3261643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9B64C8-D164-466F-9778-AD26D143F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0" y="875538"/>
            <a:ext cx="8686800" cy="438912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We went to </a:t>
            </a:r>
            <a:r>
              <a:rPr lang="en-US" altLang="zh-CN" sz="4000" dirty="0" err="1">
                <a:solidFill>
                  <a:schemeClr val="accent3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HengShui</a:t>
            </a: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many times and went to </a:t>
            </a:r>
            <a:r>
              <a:rPr lang="en-US" altLang="zh-CN" sz="4000" dirty="0" err="1">
                <a:solidFill>
                  <a:schemeClr val="accent3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TaiYuan</a:t>
            </a:r>
            <a:r>
              <a:rPr lang="en-US" altLang="zh-CN" sz="4000" dirty="0">
                <a:solidFill>
                  <a:schemeClr val="accent3">
                    <a:lumMod val="7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 Every time we watch a movie ,every time you wear a ring for me.</a:t>
            </a:r>
            <a:endParaRPr lang="zh-CN" altLang="en-US" sz="4000" dirty="0">
              <a:solidFill>
                <a:schemeClr val="accent3">
                  <a:lumMod val="7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700968-BDDA-4922-973A-88F5699A3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3152776"/>
            <a:ext cx="9439275" cy="35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8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D84721-A8CD-4373-BC68-8BA66E26A4AE}"/>
              </a:ext>
            </a:extLst>
          </p:cNvPr>
          <p:cNvSpPr/>
          <p:nvPr/>
        </p:nvSpPr>
        <p:spPr>
          <a:xfrm>
            <a:off x="1729359" y="2176760"/>
            <a:ext cx="832904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After</a:t>
            </a:r>
            <a:r>
              <a:rPr lang="zh-CN" altLang="en-US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zh-CN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going</a:t>
            </a:r>
            <a:r>
              <a:rPr lang="zh-CN" altLang="en-US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zh-CN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through</a:t>
            </a:r>
            <a:r>
              <a:rPr lang="zh-CN" altLang="en-US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zh-CN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all</a:t>
            </a:r>
            <a:r>
              <a:rPr lang="zh-CN" altLang="en-US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zh-CN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that together, you  become everything to me.</a:t>
            </a:r>
            <a:r>
              <a:rPr lang="zh-CN" altLang="en-US" sz="28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endParaRPr lang="en-US" altLang="zh-CN" sz="2800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altLang="zh-CN" sz="2800" b="1" i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The rest of my life ,I just want you.</a:t>
            </a:r>
            <a:endParaRPr lang="zh-CN" altLang="en-US" sz="2800" b="1" i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樱花 16 x 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342_TF03031002_TF03031002" id="{DB0313F4-AB29-4F3B-A25F-645ADBE247DB}" vid="{14E6E680-B7D0-413D-A227-D89471CF79A1}"/>
    </a:ext>
  </a:extLst>
</a:theme>
</file>

<file path=ppt/theme/theme2.xml><?xml version="1.0" encoding="utf-8"?>
<a:theme xmlns:a="http://schemas.openxmlformats.org/drawingml/2006/main" name="Office 主题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樱花自然风景演示文稿（宽屏）</Template>
  <TotalTime>42</TotalTime>
  <Words>89</Words>
  <Application>Microsoft Office PowerPoint</Application>
  <PresentationFormat>宽屏</PresentationFormat>
  <Paragraphs>16</Paragraphs>
  <Slides>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宋体</vt:lpstr>
      <vt:lpstr>幼圆</vt:lpstr>
      <vt:lpstr>Arial</vt:lpstr>
      <vt:lpstr>Bahnschrift SemiBold SemiConden</vt:lpstr>
      <vt:lpstr>Cambria</vt:lpstr>
      <vt:lpstr>Comic Sans MS</vt:lpstr>
      <vt:lpstr>MV Boli</vt:lpstr>
      <vt:lpstr>Times New Roman</vt:lpstr>
      <vt:lpstr>Verdana</vt:lpstr>
      <vt:lpstr>樱花 16 x 9</vt:lpstr>
      <vt:lpstr>Love Memorial manual with  you .</vt:lpstr>
      <vt:lpstr>相遇与相识</vt:lpstr>
      <vt:lpstr>The days we went through together.</vt:lpstr>
      <vt:lpstr>Later…...</vt:lpstr>
      <vt:lpstr>I want to be with the fool forever.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Memorial manual with  you .</dc:title>
  <dc:creator>lyn lyn</dc:creator>
  <cp:lastModifiedBy>lyn lyn</cp:lastModifiedBy>
  <cp:revision>6</cp:revision>
  <dcterms:created xsi:type="dcterms:W3CDTF">2018-10-21T02:25:19Z</dcterms:created>
  <dcterms:modified xsi:type="dcterms:W3CDTF">2018-10-21T03:08:09Z</dcterms:modified>
</cp:coreProperties>
</file>